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95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988423" y="6221506"/>
            <a:ext cx="2743200" cy="365125"/>
          </a:xfrm>
        </p:spPr>
        <p:txBody>
          <a:bodyPr/>
          <a:lstStyle/>
          <a:p>
            <a:fld id="{E90C4CEC-16D5-4229-B4DE-FDE9B679D7E2}" type="datetimeFigureOut">
              <a:rPr lang="en-US" smtClean="0"/>
              <a:t>1/18/12</a:t>
            </a:fld>
            <a:endParaRPr lang="en-US"/>
          </a:p>
        </p:txBody>
      </p:sp>
      <p:sp>
        <p:nvSpPr>
          <p:cNvPr id="5" name="Footer Placeholder 4"/>
          <p:cNvSpPr>
            <a:spLocks noGrp="1"/>
          </p:cNvSpPr>
          <p:nvPr>
            <p:ph type="ftr" sz="quarter" idx="11"/>
          </p:nvPr>
        </p:nvSpPr>
        <p:spPr>
          <a:xfrm>
            <a:off x="1295400" y="6221506"/>
            <a:ext cx="2743200" cy="365125"/>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0C4CEC-16D5-4229-B4DE-FDE9B679D7E2}" type="datetimeFigureOut">
              <a:rPr lang="en-US" smtClean="0"/>
              <a:t>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90C4CEC-16D5-4229-B4DE-FDE9B679D7E2}" type="datetimeFigureOut">
              <a:rPr lang="en-US" smtClean="0"/>
              <a:t>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E90C4CEC-16D5-4229-B4DE-FDE9B679D7E2}" type="datetimeFigureOut">
              <a:rPr lang="en-US" smtClean="0"/>
              <a:t>1/18/12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90C4CEC-16D5-4229-B4DE-FDE9B679D7E2}" type="datetimeFigureOut">
              <a:rPr lang="en-US" smtClean="0"/>
              <a:t>1/18/12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E90C4CEC-16D5-4229-B4DE-FDE9B679D7E2}" type="datetimeFigureOut">
              <a:rPr lang="en-US" smtClean="0"/>
              <a:t>1/18/12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E90C4CEC-16D5-4229-B4DE-FDE9B679D7E2}" type="datetimeFigureOut">
              <a:rPr lang="en-US" smtClean="0"/>
              <a:t>1/18/12</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DBAE4E6-4D12-4A48-9B6B-6FA0B79BEE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3"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3"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740887"/>
            <a:ext cx="7086600" cy="1847850"/>
          </a:xfrm>
        </p:spPr>
        <p:txBody>
          <a:bodyPr/>
          <a:lstStyle/>
          <a:p>
            <a:r>
              <a:rPr lang="en-US" dirty="0" smtClean="0"/>
              <a:t>Hope Was Here</a:t>
            </a:r>
            <a:endParaRPr lang="en-US" dirty="0"/>
          </a:p>
        </p:txBody>
      </p:sp>
      <p:sp>
        <p:nvSpPr>
          <p:cNvPr id="3" name="Subtitle 2"/>
          <p:cNvSpPr>
            <a:spLocks noGrp="1"/>
          </p:cNvSpPr>
          <p:nvPr>
            <p:ph type="subTitle" idx="1"/>
          </p:nvPr>
        </p:nvSpPr>
        <p:spPr>
          <a:xfrm>
            <a:off x="1491747" y="4542865"/>
            <a:ext cx="7086600" cy="1752600"/>
          </a:xfrm>
        </p:spPr>
        <p:txBody>
          <a:bodyPr/>
          <a:lstStyle/>
          <a:p>
            <a:r>
              <a:rPr lang="en-US" dirty="0" smtClean="0"/>
              <a:t>Book By: Joan Bauer</a:t>
            </a:r>
          </a:p>
          <a:p>
            <a:r>
              <a:rPr lang="en-US" dirty="0" smtClean="0"/>
              <a:t>Report By: Kyla </a:t>
            </a:r>
            <a:r>
              <a:rPr lang="en-US" dirty="0" err="1" smtClean="0"/>
              <a:t>Frenia</a:t>
            </a:r>
            <a:endParaRPr lang="en-US" dirty="0"/>
          </a:p>
        </p:txBody>
      </p:sp>
      <p:pic>
        <p:nvPicPr>
          <p:cNvPr id="4" name="Picture 3"/>
          <p:cNvPicPr>
            <a:picLocks noChangeAspect="1"/>
          </p:cNvPicPr>
          <p:nvPr/>
        </p:nvPicPr>
        <p:blipFill>
          <a:blip r:embed="rId2"/>
          <a:stretch>
            <a:fillRect/>
          </a:stretch>
        </p:blipFill>
        <p:spPr>
          <a:xfrm>
            <a:off x="3564735" y="98079"/>
            <a:ext cx="2378669" cy="3591555"/>
          </a:xfrm>
          <a:prstGeom prst="rect">
            <a:avLst/>
          </a:prstGeom>
        </p:spPr>
      </p:pic>
    </p:spTree>
    <p:extLst>
      <p:ext uri="{BB962C8B-B14F-4D97-AF65-F5344CB8AC3E}">
        <p14:creationId xmlns:p14="http://schemas.microsoft.com/office/powerpoint/2010/main" val="216310235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7"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4" y="0"/>
            <a:ext cx="7272339" cy="1339009"/>
          </a:xfrm>
        </p:spPr>
        <p:txBody>
          <a:bodyPr/>
          <a:lstStyle/>
          <a:p>
            <a:r>
              <a:rPr lang="en-US" dirty="0" smtClean="0"/>
              <a:t>Rating + review</a:t>
            </a:r>
            <a:endParaRPr lang="en-US" dirty="0"/>
          </a:p>
        </p:txBody>
      </p:sp>
      <p:sp>
        <p:nvSpPr>
          <p:cNvPr id="3" name="Content Placeholder 2"/>
          <p:cNvSpPr>
            <a:spLocks noGrp="1"/>
          </p:cNvSpPr>
          <p:nvPr>
            <p:ph idx="1"/>
          </p:nvPr>
        </p:nvSpPr>
        <p:spPr>
          <a:xfrm>
            <a:off x="817009" y="3123100"/>
            <a:ext cx="7272339" cy="4324257"/>
          </a:xfrm>
        </p:spPr>
        <p:txBody>
          <a:bodyPr/>
          <a:lstStyle/>
          <a:p>
            <a:pPr marL="0" indent="0">
              <a:buNone/>
            </a:pPr>
            <a:r>
              <a:rPr lang="en-US" dirty="0" smtClean="0"/>
              <a:t>Rating…</a:t>
            </a:r>
            <a:endParaRPr lang="en-US" dirty="0"/>
          </a:p>
        </p:txBody>
      </p:sp>
      <p:pic>
        <p:nvPicPr>
          <p:cNvPr id="4" name="Picture 3"/>
          <p:cNvPicPr>
            <a:picLocks noChangeAspect="1"/>
          </p:cNvPicPr>
          <p:nvPr/>
        </p:nvPicPr>
        <p:blipFill>
          <a:blip r:embed="rId2"/>
          <a:stretch>
            <a:fillRect/>
          </a:stretch>
        </p:blipFill>
        <p:spPr>
          <a:xfrm>
            <a:off x="1989695" y="3964203"/>
            <a:ext cx="900671" cy="877869"/>
          </a:xfrm>
          <a:prstGeom prst="rect">
            <a:avLst/>
          </a:prstGeom>
        </p:spPr>
      </p:pic>
      <p:pic>
        <p:nvPicPr>
          <p:cNvPr id="5" name="Picture 4"/>
          <p:cNvPicPr>
            <a:picLocks noChangeAspect="1"/>
          </p:cNvPicPr>
          <p:nvPr/>
        </p:nvPicPr>
        <p:blipFill>
          <a:blip r:embed="rId2"/>
          <a:stretch>
            <a:fillRect/>
          </a:stretch>
        </p:blipFill>
        <p:spPr>
          <a:xfrm>
            <a:off x="4691708" y="3964203"/>
            <a:ext cx="900671" cy="877869"/>
          </a:xfrm>
          <a:prstGeom prst="rect">
            <a:avLst/>
          </a:prstGeom>
        </p:spPr>
      </p:pic>
      <p:pic>
        <p:nvPicPr>
          <p:cNvPr id="6" name="Picture 5"/>
          <p:cNvPicPr>
            <a:picLocks noChangeAspect="1"/>
          </p:cNvPicPr>
          <p:nvPr/>
        </p:nvPicPr>
        <p:blipFill>
          <a:blip r:embed="rId2"/>
          <a:stretch>
            <a:fillRect/>
          </a:stretch>
        </p:blipFill>
        <p:spPr>
          <a:xfrm>
            <a:off x="3791037" y="3964203"/>
            <a:ext cx="900671" cy="877869"/>
          </a:xfrm>
          <a:prstGeom prst="rect">
            <a:avLst/>
          </a:prstGeom>
        </p:spPr>
      </p:pic>
      <p:pic>
        <p:nvPicPr>
          <p:cNvPr id="7" name="Picture 6"/>
          <p:cNvPicPr>
            <a:picLocks noChangeAspect="1"/>
          </p:cNvPicPr>
          <p:nvPr/>
        </p:nvPicPr>
        <p:blipFill>
          <a:blip r:embed="rId2"/>
          <a:stretch>
            <a:fillRect/>
          </a:stretch>
        </p:blipFill>
        <p:spPr>
          <a:xfrm>
            <a:off x="1089024" y="3964203"/>
            <a:ext cx="900671" cy="877869"/>
          </a:xfrm>
          <a:prstGeom prst="rect">
            <a:avLst/>
          </a:prstGeom>
        </p:spPr>
      </p:pic>
      <p:pic>
        <p:nvPicPr>
          <p:cNvPr id="8" name="Picture 7"/>
          <p:cNvPicPr>
            <a:picLocks noChangeAspect="1"/>
          </p:cNvPicPr>
          <p:nvPr/>
        </p:nvPicPr>
        <p:blipFill>
          <a:blip r:embed="rId2"/>
          <a:stretch>
            <a:fillRect/>
          </a:stretch>
        </p:blipFill>
        <p:spPr>
          <a:xfrm>
            <a:off x="2890366" y="3964203"/>
            <a:ext cx="900671" cy="877869"/>
          </a:xfrm>
          <a:prstGeom prst="rect">
            <a:avLst/>
          </a:prstGeom>
        </p:spPr>
      </p:pic>
      <p:sp>
        <p:nvSpPr>
          <p:cNvPr id="9" name="TextBox 8"/>
          <p:cNvSpPr txBox="1"/>
          <p:nvPr/>
        </p:nvSpPr>
        <p:spPr>
          <a:xfrm>
            <a:off x="817009" y="1149794"/>
            <a:ext cx="7544354" cy="1938992"/>
          </a:xfrm>
          <a:prstGeom prst="rect">
            <a:avLst/>
          </a:prstGeom>
          <a:noFill/>
        </p:spPr>
        <p:txBody>
          <a:bodyPr wrap="square" rtlCol="0">
            <a:spAutoFit/>
          </a:bodyPr>
          <a:lstStyle/>
          <a:p>
            <a:r>
              <a:rPr lang="en-US" sz="2000" dirty="0" smtClean="0"/>
              <a:t>Review:</a:t>
            </a:r>
          </a:p>
          <a:p>
            <a:endParaRPr lang="en-US" sz="2000" dirty="0"/>
          </a:p>
          <a:p>
            <a:r>
              <a:rPr lang="en-US" sz="2000" dirty="0" smtClean="0"/>
              <a:t>	I thought Hope Was Here was great book. It outlined what can sometime happened in politics and the story kept at a place were It could be taken for true. The characters were also very well thought out and all had stand out quality's.</a:t>
            </a:r>
            <a:endParaRPr lang="en-US" sz="2000" dirty="0"/>
          </a:p>
        </p:txBody>
      </p:sp>
    </p:spTree>
    <p:extLst>
      <p:ext uri="{BB962C8B-B14F-4D97-AF65-F5344CB8AC3E}">
        <p14:creationId xmlns:p14="http://schemas.microsoft.com/office/powerpoint/2010/main" val="177858002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30449" y="321867"/>
            <a:ext cx="2724825" cy="523220"/>
          </a:xfrm>
          <a:prstGeom prst="rect">
            <a:avLst/>
          </a:prstGeom>
          <a:noFill/>
        </p:spPr>
        <p:txBody>
          <a:bodyPr wrap="none" rtlCol="0">
            <a:spAutoFit/>
          </a:bodyPr>
          <a:lstStyle/>
          <a:p>
            <a:r>
              <a:rPr lang="en-US" sz="2800" dirty="0" smtClean="0"/>
              <a:t>Character profile</a:t>
            </a:r>
            <a:endParaRPr lang="en-US" sz="2800" dirty="0"/>
          </a:p>
        </p:txBody>
      </p:sp>
      <p:pic>
        <p:nvPicPr>
          <p:cNvPr id="5" name="Picture 4"/>
          <p:cNvPicPr>
            <a:picLocks noChangeAspect="1"/>
          </p:cNvPicPr>
          <p:nvPr/>
        </p:nvPicPr>
        <p:blipFill>
          <a:blip r:embed="rId2"/>
          <a:stretch>
            <a:fillRect/>
          </a:stretch>
        </p:blipFill>
        <p:spPr>
          <a:xfrm>
            <a:off x="820423" y="533841"/>
            <a:ext cx="1689100" cy="2667000"/>
          </a:xfrm>
          <a:prstGeom prst="rect">
            <a:avLst/>
          </a:prstGeom>
        </p:spPr>
      </p:pic>
      <p:pic>
        <p:nvPicPr>
          <p:cNvPr id="7" name="Picture 6"/>
          <p:cNvPicPr>
            <a:picLocks noChangeAspect="1"/>
          </p:cNvPicPr>
          <p:nvPr/>
        </p:nvPicPr>
        <p:blipFill>
          <a:blip r:embed="rId3"/>
          <a:stretch>
            <a:fillRect/>
          </a:stretch>
        </p:blipFill>
        <p:spPr>
          <a:xfrm>
            <a:off x="820423" y="3670904"/>
            <a:ext cx="1778000" cy="2159000"/>
          </a:xfrm>
          <a:prstGeom prst="rect">
            <a:avLst/>
          </a:prstGeom>
        </p:spPr>
      </p:pic>
      <p:sp>
        <p:nvSpPr>
          <p:cNvPr id="3" name="Oval Callout 2"/>
          <p:cNvSpPr/>
          <p:nvPr/>
        </p:nvSpPr>
        <p:spPr>
          <a:xfrm>
            <a:off x="2458031" y="995344"/>
            <a:ext cx="4179837" cy="1688322"/>
          </a:xfrm>
          <a:prstGeom prst="wedgeEllipseCallout">
            <a:avLst>
              <a:gd name="adj1" fmla="val -66003"/>
              <a:gd name="adj2" fmla="val -5319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760134" y="1227770"/>
            <a:ext cx="3575355" cy="1200329"/>
          </a:xfrm>
          <a:prstGeom prst="rect">
            <a:avLst/>
          </a:prstGeom>
          <a:noFill/>
        </p:spPr>
        <p:txBody>
          <a:bodyPr wrap="none" rtlCol="0">
            <a:spAutoFit/>
          </a:bodyPr>
          <a:lstStyle/>
          <a:p>
            <a:r>
              <a:rPr lang="en-US" dirty="0" smtClean="0">
                <a:solidFill>
                  <a:schemeClr val="bg1"/>
                </a:solidFill>
              </a:rPr>
              <a:t>Hope is a 16 year old girls who lives </a:t>
            </a:r>
          </a:p>
          <a:p>
            <a:r>
              <a:rPr lang="en-US" dirty="0" smtClean="0">
                <a:solidFill>
                  <a:schemeClr val="bg1"/>
                </a:solidFill>
              </a:rPr>
              <a:t>With her aunt. Her name suits her </a:t>
            </a:r>
          </a:p>
          <a:p>
            <a:r>
              <a:rPr lang="en-US" dirty="0" smtClean="0">
                <a:solidFill>
                  <a:schemeClr val="bg1"/>
                </a:solidFill>
              </a:rPr>
              <a:t>Perfectly as she brings hope to all</a:t>
            </a:r>
          </a:p>
          <a:p>
            <a:r>
              <a:rPr lang="en-US" dirty="0" smtClean="0">
                <a:solidFill>
                  <a:schemeClr val="bg1"/>
                </a:solidFill>
              </a:rPr>
              <a:t> of those who she meets.</a:t>
            </a:r>
            <a:endParaRPr lang="en-US" dirty="0">
              <a:solidFill>
                <a:schemeClr val="bg1"/>
              </a:solidFill>
            </a:endParaRPr>
          </a:p>
        </p:txBody>
      </p:sp>
      <p:sp>
        <p:nvSpPr>
          <p:cNvPr id="9" name="Oval Callout 8"/>
          <p:cNvSpPr/>
          <p:nvPr/>
        </p:nvSpPr>
        <p:spPr>
          <a:xfrm>
            <a:off x="3089479" y="3200841"/>
            <a:ext cx="5011821" cy="2629063"/>
          </a:xfrm>
          <a:prstGeom prst="wedgeEllipseCallout">
            <a:avLst>
              <a:gd name="adj1" fmla="val -59189"/>
              <a:gd name="adj2" fmla="val -799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738469" y="3506840"/>
            <a:ext cx="3877734" cy="2031325"/>
          </a:xfrm>
          <a:prstGeom prst="rect">
            <a:avLst/>
          </a:prstGeom>
          <a:noFill/>
        </p:spPr>
        <p:txBody>
          <a:bodyPr wrap="square" rtlCol="0">
            <a:spAutoFit/>
          </a:bodyPr>
          <a:lstStyle/>
          <a:p>
            <a:r>
              <a:rPr lang="en-US" dirty="0" smtClean="0">
                <a:solidFill>
                  <a:srgbClr val="FFFFFF"/>
                </a:solidFill>
              </a:rPr>
              <a:t>Addie is hope’s aunt/guardian. She is an amazing cook</a:t>
            </a:r>
          </a:p>
          <a:p>
            <a:r>
              <a:rPr lang="en-US" dirty="0" smtClean="0">
                <a:solidFill>
                  <a:srgbClr val="FFFFFF"/>
                </a:solidFill>
              </a:rPr>
              <a:t>And brings her own flair into everything she makes. After many failed restaurants she </a:t>
            </a:r>
          </a:p>
          <a:p>
            <a:r>
              <a:rPr lang="en-US" dirty="0" smtClean="0">
                <a:solidFill>
                  <a:srgbClr val="FFFFFF"/>
                </a:solidFill>
              </a:rPr>
              <a:t>Finally found her place when she moves to </a:t>
            </a:r>
            <a:r>
              <a:rPr lang="en-US" dirty="0" err="1" smtClean="0">
                <a:solidFill>
                  <a:srgbClr val="FFFFFF"/>
                </a:solidFill>
              </a:rPr>
              <a:t>Mullhoney</a:t>
            </a:r>
            <a:r>
              <a:rPr lang="en-US" dirty="0" smtClean="0">
                <a:solidFill>
                  <a:srgbClr val="FFFFFF"/>
                </a:solidFill>
              </a:rPr>
              <a:t>. </a:t>
            </a:r>
            <a:endParaRPr lang="en-US" dirty="0">
              <a:solidFill>
                <a:srgbClr val="FFFFFF"/>
              </a:solidFill>
            </a:endParaRPr>
          </a:p>
        </p:txBody>
      </p:sp>
    </p:spTree>
    <p:extLst>
      <p:ext uri="{BB962C8B-B14F-4D97-AF65-F5344CB8AC3E}">
        <p14:creationId xmlns:p14="http://schemas.microsoft.com/office/powerpoint/2010/main" val="322389010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dissolve">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8" grpId="0"/>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37079" y="186266"/>
            <a:ext cx="1817625" cy="646331"/>
          </a:xfrm>
          <a:prstGeom prst="rect">
            <a:avLst/>
          </a:prstGeom>
          <a:noFill/>
        </p:spPr>
        <p:txBody>
          <a:bodyPr wrap="none" rtlCol="0">
            <a:spAutoFit/>
          </a:bodyPr>
          <a:lstStyle/>
          <a:p>
            <a:r>
              <a:rPr lang="en-US" dirty="0" smtClean="0"/>
              <a:t>Character profile</a:t>
            </a:r>
          </a:p>
          <a:p>
            <a:r>
              <a:rPr lang="en-US" i="1" dirty="0" smtClean="0"/>
              <a:t>Continued</a:t>
            </a:r>
            <a:endParaRPr lang="en-US" i="1" dirty="0"/>
          </a:p>
        </p:txBody>
      </p:sp>
      <p:pic>
        <p:nvPicPr>
          <p:cNvPr id="3" name="Picture 2"/>
          <p:cNvPicPr>
            <a:picLocks noChangeAspect="1"/>
          </p:cNvPicPr>
          <p:nvPr/>
        </p:nvPicPr>
        <p:blipFill>
          <a:blip r:embed="rId2"/>
          <a:stretch>
            <a:fillRect/>
          </a:stretch>
        </p:blipFill>
        <p:spPr>
          <a:xfrm>
            <a:off x="795820" y="474134"/>
            <a:ext cx="2218314" cy="2734908"/>
          </a:xfrm>
          <a:prstGeom prst="rect">
            <a:avLst/>
          </a:prstGeom>
        </p:spPr>
      </p:pic>
      <p:pic>
        <p:nvPicPr>
          <p:cNvPr id="5" name="Picture 4"/>
          <p:cNvPicPr>
            <a:picLocks noChangeAspect="1"/>
          </p:cNvPicPr>
          <p:nvPr/>
        </p:nvPicPr>
        <p:blipFill>
          <a:blip r:embed="rId3"/>
          <a:stretch>
            <a:fillRect/>
          </a:stretch>
        </p:blipFill>
        <p:spPr>
          <a:xfrm>
            <a:off x="1134900" y="3599972"/>
            <a:ext cx="1879234" cy="2320042"/>
          </a:xfrm>
          <a:prstGeom prst="rect">
            <a:avLst/>
          </a:prstGeom>
        </p:spPr>
      </p:pic>
      <p:sp>
        <p:nvSpPr>
          <p:cNvPr id="7" name="Oval Callout 6"/>
          <p:cNvSpPr/>
          <p:nvPr/>
        </p:nvSpPr>
        <p:spPr>
          <a:xfrm>
            <a:off x="3356149" y="832597"/>
            <a:ext cx="5787851" cy="1993301"/>
          </a:xfrm>
          <a:prstGeom prst="wedgeEllipseCallout">
            <a:avLst>
              <a:gd name="adj1" fmla="val -60555"/>
              <a:gd name="adj2" fmla="val -3185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072521" y="1087584"/>
            <a:ext cx="4682183" cy="1477328"/>
          </a:xfrm>
          <a:prstGeom prst="rect">
            <a:avLst/>
          </a:prstGeom>
          <a:noFill/>
        </p:spPr>
        <p:txBody>
          <a:bodyPr wrap="square" rtlCol="0">
            <a:spAutoFit/>
          </a:bodyPr>
          <a:lstStyle/>
          <a:p>
            <a:r>
              <a:rPr lang="en-US" dirty="0" smtClean="0">
                <a:solidFill>
                  <a:srgbClr val="FFFFFF"/>
                </a:solidFill>
              </a:rPr>
              <a:t>Braverman is a tough cook</a:t>
            </a:r>
          </a:p>
          <a:p>
            <a:r>
              <a:rPr lang="en-US" dirty="0" smtClean="0">
                <a:solidFill>
                  <a:srgbClr val="FFFFFF"/>
                </a:solidFill>
              </a:rPr>
              <a:t>Who undoubtedly has a soft side.</a:t>
            </a:r>
          </a:p>
          <a:p>
            <a:r>
              <a:rPr lang="en-US" dirty="0" smtClean="0">
                <a:solidFill>
                  <a:srgbClr val="FFFFFF"/>
                </a:solidFill>
              </a:rPr>
              <a:t>Late in the book he becomes Hope’s boy friend and ends up waiting to go to college until Hope can go as well.</a:t>
            </a:r>
          </a:p>
        </p:txBody>
      </p:sp>
      <p:sp>
        <p:nvSpPr>
          <p:cNvPr id="9" name="Oval Callout 8"/>
          <p:cNvSpPr/>
          <p:nvPr/>
        </p:nvSpPr>
        <p:spPr>
          <a:xfrm>
            <a:off x="3356149" y="3599972"/>
            <a:ext cx="5201607" cy="2170126"/>
          </a:xfrm>
          <a:prstGeom prst="wedgeEllipseCallout">
            <a:avLst>
              <a:gd name="adj1" fmla="val -61323"/>
              <a:gd name="adj2" fmla="val 620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072521" y="3777004"/>
            <a:ext cx="3544810" cy="1754327"/>
          </a:xfrm>
          <a:prstGeom prst="rect">
            <a:avLst/>
          </a:prstGeom>
          <a:noFill/>
        </p:spPr>
        <p:txBody>
          <a:bodyPr wrap="square" rtlCol="0">
            <a:spAutoFit/>
          </a:bodyPr>
          <a:lstStyle/>
          <a:p>
            <a:r>
              <a:rPr lang="en-US" dirty="0" smtClean="0">
                <a:solidFill>
                  <a:srgbClr val="FFFFFF"/>
                </a:solidFill>
              </a:rPr>
              <a:t>GT is a kind and accepting person. He has leukemia and  said that he finally understood how important life was when he became sick. He is also </a:t>
            </a:r>
            <a:r>
              <a:rPr lang="en-US" dirty="0" smtClean="0">
                <a:solidFill>
                  <a:srgbClr val="FFFFFF"/>
                </a:solidFill>
              </a:rPr>
              <a:t>Addie’s </a:t>
            </a:r>
            <a:r>
              <a:rPr lang="en-US" dirty="0" smtClean="0">
                <a:solidFill>
                  <a:srgbClr val="FFFFFF"/>
                </a:solidFill>
              </a:rPr>
              <a:t>husband and Hope’s father.</a:t>
            </a:r>
            <a:endParaRPr lang="en-US" dirty="0">
              <a:solidFill>
                <a:srgbClr val="FFFFFF"/>
              </a:solidFill>
            </a:endParaRPr>
          </a:p>
        </p:txBody>
      </p:sp>
    </p:spTree>
    <p:extLst>
      <p:ext uri="{BB962C8B-B14F-4D97-AF65-F5344CB8AC3E}">
        <p14:creationId xmlns:p14="http://schemas.microsoft.com/office/powerpoint/2010/main" val="373013608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56437" y="187882"/>
            <a:ext cx="1312115" cy="369332"/>
          </a:xfrm>
          <a:prstGeom prst="rect">
            <a:avLst/>
          </a:prstGeom>
          <a:noFill/>
        </p:spPr>
        <p:txBody>
          <a:bodyPr wrap="none" rtlCol="0">
            <a:spAutoFit/>
          </a:bodyPr>
          <a:lstStyle/>
          <a:p>
            <a:r>
              <a:rPr lang="en-US" dirty="0" smtClean="0"/>
              <a:t>The enemy!</a:t>
            </a:r>
            <a:endParaRPr lang="en-US" dirty="0"/>
          </a:p>
        </p:txBody>
      </p:sp>
      <p:pic>
        <p:nvPicPr>
          <p:cNvPr id="3" name="Picture 2"/>
          <p:cNvPicPr>
            <a:picLocks noChangeAspect="1"/>
          </p:cNvPicPr>
          <p:nvPr/>
        </p:nvPicPr>
        <p:blipFill>
          <a:blip r:embed="rId2"/>
          <a:stretch>
            <a:fillRect/>
          </a:stretch>
        </p:blipFill>
        <p:spPr>
          <a:xfrm>
            <a:off x="1857741" y="1352749"/>
            <a:ext cx="2675630" cy="2675630"/>
          </a:xfrm>
          <a:prstGeom prst="rect">
            <a:avLst/>
          </a:prstGeom>
        </p:spPr>
      </p:pic>
      <p:sp>
        <p:nvSpPr>
          <p:cNvPr id="4" name="Oval Callout 3"/>
          <p:cNvSpPr/>
          <p:nvPr/>
        </p:nvSpPr>
        <p:spPr>
          <a:xfrm>
            <a:off x="610287" y="557214"/>
            <a:ext cx="2160747" cy="2016082"/>
          </a:xfrm>
          <a:prstGeom prst="wedgeEllipseCallout">
            <a:avLst>
              <a:gd name="adj1" fmla="val 57793"/>
              <a:gd name="adj2" fmla="val 3140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Remember to fix the vote like I told you.</a:t>
            </a:r>
            <a:endParaRPr lang="en-US" dirty="0"/>
          </a:p>
        </p:txBody>
      </p:sp>
      <p:sp>
        <p:nvSpPr>
          <p:cNvPr id="5" name="TextBox 4"/>
          <p:cNvSpPr txBox="1"/>
          <p:nvPr/>
        </p:nvSpPr>
        <p:spPr>
          <a:xfrm>
            <a:off x="4832496" y="2286442"/>
            <a:ext cx="4024916" cy="2031325"/>
          </a:xfrm>
          <a:prstGeom prst="rect">
            <a:avLst/>
          </a:prstGeom>
          <a:noFill/>
        </p:spPr>
        <p:txBody>
          <a:bodyPr wrap="square" rtlCol="0">
            <a:spAutoFit/>
          </a:bodyPr>
          <a:lstStyle/>
          <a:p>
            <a:r>
              <a:rPr lang="en-US" dirty="0" smtClean="0"/>
              <a:t>Eli Millstone, the man running against</a:t>
            </a:r>
          </a:p>
          <a:p>
            <a:r>
              <a:rPr lang="en-US" dirty="0" smtClean="0"/>
              <a:t>GT, is a sneaky polotion. After being mayor for 8 years when someone finally runs against him he get’s down and dirty fixing up robberies,  people to hassle his competion and even fixing the vote.</a:t>
            </a:r>
            <a:endParaRPr lang="en-US" dirty="0"/>
          </a:p>
        </p:txBody>
      </p:sp>
    </p:spTree>
    <p:extLst>
      <p:ext uri="{BB962C8B-B14F-4D97-AF65-F5344CB8AC3E}">
        <p14:creationId xmlns:p14="http://schemas.microsoft.com/office/powerpoint/2010/main" val="418395611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xmlns:p14="http://schemas.microsoft.com/office/powerpoint/2010/mai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2948" y="295066"/>
            <a:ext cx="4080977"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Summary…</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938589" y="1741200"/>
            <a:ext cx="7741989" cy="4154983"/>
          </a:xfrm>
          <a:prstGeom prst="rect">
            <a:avLst/>
          </a:prstGeom>
          <a:noFill/>
        </p:spPr>
        <p:txBody>
          <a:bodyPr wrap="square" rtlCol="0">
            <a:spAutoFit/>
          </a:bodyPr>
          <a:lstStyle/>
          <a:p>
            <a:r>
              <a:rPr lang="en-US" sz="2000" dirty="0" smtClean="0"/>
              <a:t>	</a:t>
            </a:r>
            <a:r>
              <a:rPr lang="en-US" sz="2400" dirty="0" smtClean="0"/>
              <a:t>When Hope and her aunt </a:t>
            </a:r>
            <a:r>
              <a:rPr lang="en-US" sz="2400" dirty="0"/>
              <a:t>A</a:t>
            </a:r>
            <a:r>
              <a:rPr lang="en-US" sz="2400" dirty="0" smtClean="0"/>
              <a:t>ddie </a:t>
            </a:r>
            <a:r>
              <a:rPr lang="en-US" sz="2400" dirty="0" smtClean="0"/>
              <a:t>move once again to a small town in </a:t>
            </a:r>
            <a:r>
              <a:rPr lang="en-US" sz="2400" dirty="0" smtClean="0"/>
              <a:t>Wisconsin to work they end up getting sucked into the politics of the town. Their boss discovers that the mayor hasn’t exactly bean following the law so in the up and coming election he runs for mayor. With the new threat of actual compotation the old mayor Eli Milstone decides to play dirty and later ends up fixing the vote. But along with the election GT and Addie end up getting married giving Hope the father she had always wanted. But this happiness was short lived when a year and a half later GT dies of luckiemia</a:t>
            </a:r>
            <a:r>
              <a:rPr lang="en-US" sz="2400" dirty="0"/>
              <a:t>.</a:t>
            </a:r>
            <a:endParaRPr lang="en-US" sz="2400" dirty="0"/>
          </a:p>
        </p:txBody>
      </p:sp>
    </p:spTree>
    <p:extLst>
      <p:ext uri="{BB962C8B-B14F-4D97-AF65-F5344CB8AC3E}">
        <p14:creationId xmlns:p14="http://schemas.microsoft.com/office/powerpoint/2010/main" val="93408401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875" y="2460838"/>
            <a:ext cx="7272339" cy="1339009"/>
          </a:xfrm>
        </p:spPr>
        <p:txBody>
          <a:bodyPr/>
          <a:lstStyle/>
          <a:p>
            <a:r>
              <a:rPr lang="en-US" dirty="0" smtClean="0"/>
              <a:t>THE END</a:t>
            </a:r>
            <a:endParaRPr lang="en-US" dirty="0"/>
          </a:p>
        </p:txBody>
      </p:sp>
    </p:spTree>
    <p:extLst>
      <p:ext uri="{BB962C8B-B14F-4D97-AF65-F5344CB8AC3E}">
        <p14:creationId xmlns:p14="http://schemas.microsoft.com/office/powerpoint/2010/main" val="380168393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Tradition">
      <a:dk1>
        <a:srgbClr val="000000"/>
      </a:dk1>
      <a:lt1>
        <a:srgbClr val="FFFFFF"/>
      </a:lt1>
      <a:dk2>
        <a:srgbClr val="59480D"/>
      </a:dk2>
      <a:lt2>
        <a:srgbClr val="D28E11"/>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majorFont>
      <a:minorFont>
        <a:latin typeface="Candara"/>
        <a:ea typeface=""/>
        <a:cs typeface=""/>
        <a:font script="Jpan" typeface="メイリオ"/>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59</TotalTime>
  <Words>227</Words>
  <Application>Microsoft Macintosh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Tradition</vt:lpstr>
      <vt:lpstr>Hope Was Here</vt:lpstr>
      <vt:lpstr>Rating + review</vt:lpstr>
      <vt:lpstr>PowerPoint Presentation</vt:lpstr>
      <vt:lpstr>PowerPoint Presentation</vt:lpstr>
      <vt:lpstr>PowerPoint Presentation</vt:lpstr>
      <vt:lpstr>PowerPoint Presentation</vt:lpstr>
      <vt:lpstr>THE END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Hope Was Here</dc:title>
  <dc:creator>FRENIA, KYLA</dc:creator>
  <cp:lastModifiedBy>FRENIA, KYLA</cp:lastModifiedBy>
  <cp:revision>8</cp:revision>
  <dcterms:created xsi:type="dcterms:W3CDTF">2012-01-10T16:06:08Z</dcterms:created>
  <dcterms:modified xsi:type="dcterms:W3CDTF">2012-01-18T17:03:21Z</dcterms:modified>
</cp:coreProperties>
</file>